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0"/>
  </p:notesMasterIdLst>
  <p:handoutMasterIdLst>
    <p:handoutMasterId r:id="rId111"/>
  </p:handoutMasterIdLst>
  <p:sldIdLst>
    <p:sldId id="343" r:id="rId2"/>
    <p:sldId id="571" r:id="rId3"/>
    <p:sldId id="394" r:id="rId4"/>
    <p:sldId id="487" r:id="rId5"/>
    <p:sldId id="260" r:id="rId6"/>
    <p:sldId id="346" r:id="rId7"/>
    <p:sldId id="514" r:id="rId8"/>
    <p:sldId id="302" r:id="rId9"/>
    <p:sldId id="537" r:id="rId10"/>
    <p:sldId id="282" r:id="rId11"/>
    <p:sldId id="524" r:id="rId12"/>
    <p:sldId id="286" r:id="rId13"/>
    <p:sldId id="564" r:id="rId14"/>
    <p:sldId id="272" r:id="rId15"/>
    <p:sldId id="515" r:id="rId16"/>
    <p:sldId id="264" r:id="rId17"/>
    <p:sldId id="565" r:id="rId18"/>
    <p:sldId id="292" r:id="rId19"/>
    <p:sldId id="525" r:id="rId20"/>
    <p:sldId id="262" r:id="rId21"/>
    <p:sldId id="566" r:id="rId22"/>
    <p:sldId id="288" r:id="rId23"/>
    <p:sldId id="555" r:id="rId24"/>
    <p:sldId id="284" r:id="rId25"/>
    <p:sldId id="273" r:id="rId26"/>
    <p:sldId id="516" r:id="rId27"/>
    <p:sldId id="263" r:id="rId28"/>
    <p:sldId id="538" r:id="rId29"/>
    <p:sldId id="278" r:id="rId30"/>
    <p:sldId id="526" r:id="rId31"/>
    <p:sldId id="279" r:id="rId32"/>
    <p:sldId id="567" r:id="rId33"/>
    <p:sldId id="312" r:id="rId34"/>
    <p:sldId id="517" r:id="rId35"/>
    <p:sldId id="300" r:id="rId36"/>
    <p:sldId id="296" r:id="rId37"/>
    <p:sldId id="449" r:id="rId38"/>
    <p:sldId id="527" r:id="rId39"/>
    <p:sldId id="270" r:id="rId40"/>
    <p:sldId id="540" r:id="rId41"/>
    <p:sldId id="293" r:id="rId42"/>
    <p:sldId id="518" r:id="rId43"/>
    <p:sldId id="268" r:id="rId44"/>
    <p:sldId id="568" r:id="rId45"/>
    <p:sldId id="445" r:id="rId46"/>
    <p:sldId id="528" r:id="rId47"/>
    <p:sldId id="447" r:id="rId48"/>
    <p:sldId id="455" r:id="rId49"/>
    <p:sldId id="453" r:id="rId50"/>
    <p:sldId id="519" r:id="rId51"/>
    <p:sldId id="549" r:id="rId52"/>
    <p:sldId id="451" r:id="rId53"/>
    <p:sldId id="539" r:id="rId54"/>
    <p:sldId id="529" r:id="rId55"/>
    <p:sldId id="457" r:id="rId56"/>
    <p:sldId id="308" r:id="rId57"/>
    <p:sldId id="461" r:id="rId58"/>
    <p:sldId id="520" r:id="rId59"/>
    <p:sldId id="306" r:id="rId60"/>
    <p:sldId id="443" r:id="rId61"/>
    <p:sldId id="314" r:id="rId62"/>
    <p:sldId id="530" r:id="rId63"/>
    <p:sldId id="535" r:id="rId64"/>
    <p:sldId id="298" r:id="rId65"/>
    <p:sldId id="541" r:id="rId66"/>
    <p:sldId id="534" r:id="rId67"/>
    <p:sldId id="436" r:id="rId68"/>
    <p:sldId id="459" r:id="rId69"/>
    <p:sldId id="316" r:id="rId70"/>
    <p:sldId id="531" r:id="rId71"/>
    <p:sldId id="326" r:id="rId72"/>
    <p:sldId id="561" r:id="rId73"/>
    <p:sldId id="320" r:id="rId74"/>
    <p:sldId id="460" r:id="rId75"/>
    <p:sldId id="486" r:id="rId76"/>
    <p:sldId id="542" r:id="rId77"/>
    <p:sldId id="348" r:id="rId78"/>
    <p:sldId id="532" r:id="rId79"/>
    <p:sldId id="351" r:id="rId80"/>
    <p:sldId id="349" r:id="rId81"/>
    <p:sldId id="275" r:id="rId82"/>
    <p:sldId id="521" r:id="rId83"/>
    <p:sldId id="482" r:id="rId84"/>
    <p:sldId id="543" r:id="rId85"/>
    <p:sldId id="490" r:id="rId86"/>
    <p:sldId id="533" r:id="rId87"/>
    <p:sldId id="504" r:id="rId88"/>
    <p:sldId id="562" r:id="rId89"/>
    <p:sldId id="547" r:id="rId90"/>
    <p:sldId id="522" r:id="rId91"/>
    <p:sldId id="536" r:id="rId92"/>
    <p:sldId id="508" r:id="rId93"/>
    <p:sldId id="572" r:id="rId94"/>
    <p:sldId id="506" r:id="rId95"/>
    <p:sldId id="548" r:id="rId96"/>
    <p:sldId id="545" r:id="rId97"/>
    <p:sldId id="476" r:id="rId98"/>
    <p:sldId id="546" r:id="rId99"/>
    <p:sldId id="523" r:id="rId100"/>
    <p:sldId id="550" r:id="rId101"/>
    <p:sldId id="563" r:id="rId102"/>
    <p:sldId id="479" r:id="rId103"/>
    <p:sldId id="570" r:id="rId104"/>
    <p:sldId id="323" r:id="rId105"/>
    <p:sldId id="569" r:id="rId106"/>
    <p:sldId id="324" r:id="rId107"/>
    <p:sldId id="544" r:id="rId108"/>
    <p:sldId id="483" r:id="rId10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pos="3855" userDrawn="1">
          <p15:clr>
            <a:srgbClr val="A4A3A4"/>
          </p15:clr>
        </p15:guide>
        <p15:guide id="3" orient="horz" pos="3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208"/>
    <a:srgbClr val="F16525"/>
    <a:srgbClr val="230C78"/>
    <a:srgbClr val="FFFFFF"/>
    <a:srgbClr val="222222"/>
    <a:srgbClr val="2B9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B233A-E51C-4A70-B65D-9A489B1CE1A5}" v="172" dt="2024-12-21T11:48:53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1" y="91"/>
      </p:cViewPr>
      <p:guideLst>
        <p:guide orient="horz" pos="2981"/>
        <p:guide pos="3855"/>
        <p:guide orient="horz" pos="3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5/10/relationships/revisionInfo" Target="revisionInfo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bert Ehlen" userId="cfa9105a355a737d" providerId="LiveId" clId="{9C9B233A-E51C-4A70-B65D-9A489B1CE1A5}"/>
    <pc:docChg chg="undo custSel addSld delSld modSld sldOrd">
      <pc:chgData name="Herbert Ehlen" userId="cfa9105a355a737d" providerId="LiveId" clId="{9C9B233A-E51C-4A70-B65D-9A489B1CE1A5}" dt="2024-12-21T11:49:38.947" v="382" actId="14100"/>
      <pc:docMkLst>
        <pc:docMk/>
      </pc:docMkLst>
      <pc:sldChg chg="ord">
        <pc:chgData name="Herbert Ehlen" userId="cfa9105a355a737d" providerId="LiveId" clId="{9C9B233A-E51C-4A70-B65D-9A489B1CE1A5}" dt="2024-12-19T12:52:07.648" v="176"/>
        <pc:sldMkLst>
          <pc:docMk/>
          <pc:sldMk cId="834825644" sldId="260"/>
        </pc:sldMkLst>
      </pc:sldChg>
      <pc:sldChg chg="ord">
        <pc:chgData name="Herbert Ehlen" userId="cfa9105a355a737d" providerId="LiveId" clId="{9C9B233A-E51C-4A70-B65D-9A489B1CE1A5}" dt="2024-12-19T13:01:15.998" v="179"/>
        <pc:sldMkLst>
          <pc:docMk/>
          <pc:sldMk cId="1282286691" sldId="268"/>
        </pc:sldMkLst>
      </pc:sldChg>
      <pc:sldChg chg="ord">
        <pc:chgData name="Herbert Ehlen" userId="cfa9105a355a737d" providerId="LiveId" clId="{9C9B233A-E51C-4A70-B65D-9A489B1CE1A5}" dt="2024-12-19T13:04:33.011" v="186"/>
        <pc:sldMkLst>
          <pc:docMk/>
          <pc:sldMk cId="2191152284" sldId="272"/>
        </pc:sldMkLst>
      </pc:sldChg>
      <pc:sldChg chg="ord">
        <pc:chgData name="Herbert Ehlen" userId="cfa9105a355a737d" providerId="LiveId" clId="{9C9B233A-E51C-4A70-B65D-9A489B1CE1A5}" dt="2024-12-19T13:12:39.661" v="191"/>
        <pc:sldMkLst>
          <pc:docMk/>
          <pc:sldMk cId="2454135748" sldId="286"/>
        </pc:sldMkLst>
      </pc:sldChg>
      <pc:sldChg chg="addSp delSp modSp del mod">
        <pc:chgData name="Herbert Ehlen" userId="cfa9105a355a737d" providerId="LiveId" clId="{9C9B233A-E51C-4A70-B65D-9A489B1CE1A5}" dt="2024-12-10T18:05:10.468" v="48" actId="2696"/>
        <pc:sldMkLst>
          <pc:docMk/>
          <pc:sldMk cId="1946051327" sldId="304"/>
        </pc:sldMkLst>
      </pc:sldChg>
      <pc:sldChg chg="ord">
        <pc:chgData name="Herbert Ehlen" userId="cfa9105a355a737d" providerId="LiveId" clId="{9C9B233A-E51C-4A70-B65D-9A489B1CE1A5}" dt="2024-12-19T18:58:18.312" v="321"/>
        <pc:sldMkLst>
          <pc:docMk/>
          <pc:sldMk cId="1318700330" sldId="323"/>
        </pc:sldMkLst>
      </pc:sldChg>
      <pc:sldChg chg="ord">
        <pc:chgData name="Herbert Ehlen" userId="cfa9105a355a737d" providerId="LiveId" clId="{9C9B233A-E51C-4A70-B65D-9A489B1CE1A5}" dt="2024-12-19T13:20:37.295" v="212"/>
        <pc:sldMkLst>
          <pc:docMk/>
          <pc:sldMk cId="1779241492" sldId="324"/>
        </pc:sldMkLst>
      </pc:sldChg>
      <pc:sldChg chg="modSp ord">
        <pc:chgData name="Herbert Ehlen" userId="cfa9105a355a737d" providerId="LiveId" clId="{9C9B233A-E51C-4A70-B65D-9A489B1CE1A5}" dt="2024-12-19T19:01:29.165" v="330"/>
        <pc:sldMkLst>
          <pc:docMk/>
          <pc:sldMk cId="1919865064" sldId="348"/>
        </pc:sldMkLst>
        <pc:picChg chg="mod">
          <ac:chgData name="Herbert Ehlen" userId="cfa9105a355a737d" providerId="LiveId" clId="{9C9B233A-E51C-4A70-B65D-9A489B1CE1A5}" dt="2024-12-16T14:43:56.180" v="129" actId="14100"/>
          <ac:picMkLst>
            <pc:docMk/>
            <pc:sldMk cId="1919865064" sldId="348"/>
            <ac:picMk id="1026" creationId="{FB396DEE-E653-045D-3981-985F907DD560}"/>
          </ac:picMkLst>
        </pc:picChg>
      </pc:sldChg>
      <pc:sldChg chg="ord">
        <pc:chgData name="Herbert Ehlen" userId="cfa9105a355a737d" providerId="LiveId" clId="{9C9B233A-E51C-4A70-B65D-9A489B1CE1A5}" dt="2024-12-19T12:43:58.060" v="164"/>
        <pc:sldMkLst>
          <pc:docMk/>
          <pc:sldMk cId="4191696504" sldId="349"/>
        </pc:sldMkLst>
      </pc:sldChg>
      <pc:sldChg chg="ord">
        <pc:chgData name="Herbert Ehlen" userId="cfa9105a355a737d" providerId="LiveId" clId="{9C9B233A-E51C-4A70-B65D-9A489B1CE1A5}" dt="2024-12-19T12:42:32.346" v="158"/>
        <pc:sldMkLst>
          <pc:docMk/>
          <pc:sldMk cId="3550431874" sldId="351"/>
        </pc:sldMkLst>
      </pc:sldChg>
      <pc:sldChg chg="addSp delSp modSp del mod">
        <pc:chgData name="Herbert Ehlen" userId="cfa9105a355a737d" providerId="LiveId" clId="{9C9B233A-E51C-4A70-B65D-9A489B1CE1A5}" dt="2024-12-19T18:10:40.450" v="295" actId="2696"/>
        <pc:sldMkLst>
          <pc:docMk/>
          <pc:sldMk cId="1242949229" sldId="439"/>
        </pc:sldMkLst>
      </pc:sldChg>
      <pc:sldChg chg="addSp delSp modSp del mod ord">
        <pc:chgData name="Herbert Ehlen" userId="cfa9105a355a737d" providerId="LiveId" clId="{9C9B233A-E51C-4A70-B65D-9A489B1CE1A5}" dt="2024-12-19T18:08:39.586" v="286" actId="2696"/>
        <pc:sldMkLst>
          <pc:docMk/>
          <pc:sldMk cId="3081554140" sldId="441"/>
        </pc:sldMkLst>
      </pc:sldChg>
      <pc:sldChg chg="addSp delSp modSp mod ord">
        <pc:chgData name="Herbert Ehlen" userId="cfa9105a355a737d" providerId="LiveId" clId="{9C9B233A-E51C-4A70-B65D-9A489B1CE1A5}" dt="2024-12-19T19:02:13.665" v="332"/>
        <pc:sldMkLst>
          <pc:docMk/>
          <pc:sldMk cId="2115647485" sldId="451"/>
        </pc:sldMkLst>
        <pc:graphicFrameChg chg="add mod">
          <ac:chgData name="Herbert Ehlen" userId="cfa9105a355a737d" providerId="LiveId" clId="{9C9B233A-E51C-4A70-B65D-9A489B1CE1A5}" dt="2024-12-16T14:42:49.490" v="123" actId="14100"/>
          <ac:graphicFrameMkLst>
            <pc:docMk/>
            <pc:sldMk cId="2115647485" sldId="451"/>
            <ac:graphicFrameMk id="2" creationId="{99267678-5A77-2C33-1689-BDF6FAAB8665}"/>
          </ac:graphicFrameMkLst>
        </pc:graphicFrameChg>
      </pc:sldChg>
      <pc:sldChg chg="ord">
        <pc:chgData name="Herbert Ehlen" userId="cfa9105a355a737d" providerId="LiveId" clId="{9C9B233A-E51C-4A70-B65D-9A489B1CE1A5}" dt="2024-12-19T12:45:35.142" v="166"/>
        <pc:sldMkLst>
          <pc:docMk/>
          <pc:sldMk cId="3800066577" sldId="461"/>
        </pc:sldMkLst>
      </pc:sldChg>
      <pc:sldChg chg="ord">
        <pc:chgData name="Herbert Ehlen" userId="cfa9105a355a737d" providerId="LiveId" clId="{9C9B233A-E51C-4A70-B65D-9A489B1CE1A5}" dt="2024-12-19T12:41:13.804" v="154"/>
        <pc:sldMkLst>
          <pc:docMk/>
          <pc:sldMk cId="1144641843" sldId="476"/>
        </pc:sldMkLst>
      </pc:sldChg>
      <pc:sldChg chg="ord">
        <pc:chgData name="Herbert Ehlen" userId="cfa9105a355a737d" providerId="LiveId" clId="{9C9B233A-E51C-4A70-B65D-9A489B1CE1A5}" dt="2024-12-19T18:56:51.785" v="315"/>
        <pc:sldMkLst>
          <pc:docMk/>
          <pc:sldMk cId="2739525011" sldId="479"/>
        </pc:sldMkLst>
      </pc:sldChg>
      <pc:sldChg chg="modSp mod">
        <pc:chgData name="Herbert Ehlen" userId="cfa9105a355a737d" providerId="LiveId" clId="{9C9B233A-E51C-4A70-B65D-9A489B1CE1A5}" dt="2024-12-10T13:19:24.222" v="3"/>
        <pc:sldMkLst>
          <pc:docMk/>
          <pc:sldMk cId="3031072564" sldId="483"/>
        </pc:sldMkLst>
        <pc:spChg chg="mod">
          <ac:chgData name="Herbert Ehlen" userId="cfa9105a355a737d" providerId="LiveId" clId="{9C9B233A-E51C-4A70-B65D-9A489B1CE1A5}" dt="2024-12-10T13:19:24.222" v="3"/>
          <ac:spMkLst>
            <pc:docMk/>
            <pc:sldMk cId="3031072564" sldId="483"/>
            <ac:spMk id="4" creationId="{0A63BAE1-1766-466A-9F6F-5CC301527F37}"/>
          </ac:spMkLst>
        </pc:spChg>
      </pc:sldChg>
      <pc:sldChg chg="ord">
        <pc:chgData name="Herbert Ehlen" userId="cfa9105a355a737d" providerId="LiveId" clId="{9C9B233A-E51C-4A70-B65D-9A489B1CE1A5}" dt="2024-12-19T19:01:26.402" v="328"/>
        <pc:sldMkLst>
          <pc:docMk/>
          <pc:sldMk cId="3041982738" sldId="486"/>
        </pc:sldMkLst>
      </pc:sldChg>
      <pc:sldChg chg="modSp mod">
        <pc:chgData name="Herbert Ehlen" userId="cfa9105a355a737d" providerId="LiveId" clId="{9C9B233A-E51C-4A70-B65D-9A489B1CE1A5}" dt="2024-12-10T12:58:03.728" v="2" actId="14100"/>
        <pc:sldMkLst>
          <pc:docMk/>
          <pc:sldMk cId="2760010804" sldId="508"/>
        </pc:sldMkLst>
        <pc:picChg chg="mod">
          <ac:chgData name="Herbert Ehlen" userId="cfa9105a355a737d" providerId="LiveId" clId="{9C9B233A-E51C-4A70-B65D-9A489B1CE1A5}" dt="2024-12-10T12:58:03.728" v="2" actId="14100"/>
          <ac:picMkLst>
            <pc:docMk/>
            <pc:sldMk cId="2760010804" sldId="508"/>
            <ac:picMk id="11" creationId="{C6E8E8B0-D5BC-0C06-F670-DB7A44C8AB4F}"/>
          </ac:picMkLst>
        </pc:picChg>
        <pc:picChg chg="mod">
          <ac:chgData name="Herbert Ehlen" userId="cfa9105a355a737d" providerId="LiveId" clId="{9C9B233A-E51C-4A70-B65D-9A489B1CE1A5}" dt="2024-12-10T12:57:57.417" v="1" actId="1076"/>
          <ac:picMkLst>
            <pc:docMk/>
            <pc:sldMk cId="2760010804" sldId="508"/>
            <ac:picMk id="13" creationId="{CC85CABC-3EF2-28A5-2B5B-428E0053B58C}"/>
          </ac:picMkLst>
        </pc:picChg>
      </pc:sldChg>
      <pc:sldChg chg="ord">
        <pc:chgData name="Herbert Ehlen" userId="cfa9105a355a737d" providerId="LiveId" clId="{9C9B233A-E51C-4A70-B65D-9A489B1CE1A5}" dt="2024-12-19T13:13:59.495" v="198"/>
        <pc:sldMkLst>
          <pc:docMk/>
          <pc:sldMk cId="3250014905" sldId="515"/>
        </pc:sldMkLst>
      </pc:sldChg>
      <pc:sldChg chg="ord">
        <pc:chgData name="Herbert Ehlen" userId="cfa9105a355a737d" providerId="LiveId" clId="{9C9B233A-E51C-4A70-B65D-9A489B1CE1A5}" dt="2024-12-10T17:55:46.585" v="37"/>
        <pc:sldMkLst>
          <pc:docMk/>
          <pc:sldMk cId="3444969157" sldId="523"/>
        </pc:sldMkLst>
      </pc:sldChg>
      <pc:sldChg chg="ord">
        <pc:chgData name="Herbert Ehlen" userId="cfa9105a355a737d" providerId="LiveId" clId="{9C9B233A-E51C-4A70-B65D-9A489B1CE1A5}" dt="2024-12-19T13:12:06.349" v="189"/>
        <pc:sldMkLst>
          <pc:docMk/>
          <pc:sldMk cId="584311795" sldId="524"/>
        </pc:sldMkLst>
      </pc:sldChg>
      <pc:sldChg chg="ord">
        <pc:chgData name="Herbert Ehlen" userId="cfa9105a355a737d" providerId="LiveId" clId="{9C9B233A-E51C-4A70-B65D-9A489B1CE1A5}" dt="2024-12-19T13:18:18.836" v="206"/>
        <pc:sldMkLst>
          <pc:docMk/>
          <pc:sldMk cId="2915236931" sldId="525"/>
        </pc:sldMkLst>
      </pc:sldChg>
      <pc:sldChg chg="addSp delSp mod ord">
        <pc:chgData name="Herbert Ehlen" userId="cfa9105a355a737d" providerId="LiveId" clId="{9C9B233A-E51C-4A70-B65D-9A489B1CE1A5}" dt="2024-12-19T18:00:49.855" v="240"/>
        <pc:sldMkLst>
          <pc:docMk/>
          <pc:sldMk cId="3413843305" sldId="537"/>
        </pc:sldMkLst>
        <pc:picChg chg="add">
          <ac:chgData name="Herbert Ehlen" userId="cfa9105a355a737d" providerId="LiveId" clId="{9C9B233A-E51C-4A70-B65D-9A489B1CE1A5}" dt="2024-12-19T18:00:49.855" v="240"/>
          <ac:picMkLst>
            <pc:docMk/>
            <pc:sldMk cId="3413843305" sldId="537"/>
            <ac:picMk id="2" creationId="{422EADE4-B28D-C0AD-05C0-9A99803206A5}"/>
          </ac:picMkLst>
        </pc:picChg>
      </pc:sldChg>
      <pc:sldChg chg="addSp delSp modSp mod ord">
        <pc:chgData name="Herbert Ehlen" userId="cfa9105a355a737d" providerId="LiveId" clId="{9C9B233A-E51C-4A70-B65D-9A489B1CE1A5}" dt="2024-12-19T18:11:06.838" v="297"/>
        <pc:sldMkLst>
          <pc:docMk/>
          <pc:sldMk cId="2471147839" sldId="539"/>
        </pc:sldMkLst>
        <pc:picChg chg="add mod">
          <ac:chgData name="Herbert Ehlen" userId="cfa9105a355a737d" providerId="LiveId" clId="{9C9B233A-E51C-4A70-B65D-9A489B1CE1A5}" dt="2024-12-12T13:35:56.078" v="67" actId="14100"/>
          <ac:picMkLst>
            <pc:docMk/>
            <pc:sldMk cId="2471147839" sldId="539"/>
            <ac:picMk id="5" creationId="{ADAE0178-37E6-6CBB-B170-52B94F947237}"/>
          </ac:picMkLst>
        </pc:picChg>
      </pc:sldChg>
      <pc:sldChg chg="addSp delSp modSp mod ord">
        <pc:chgData name="Herbert Ehlen" userId="cfa9105a355a737d" providerId="LiveId" clId="{9C9B233A-E51C-4A70-B65D-9A489B1CE1A5}" dt="2024-12-19T12:51:06.076" v="174"/>
        <pc:sldMkLst>
          <pc:docMk/>
          <pc:sldMk cId="2475544510" sldId="540"/>
        </pc:sldMkLst>
        <pc:picChg chg="add mod">
          <ac:chgData name="Herbert Ehlen" userId="cfa9105a355a737d" providerId="LiveId" clId="{9C9B233A-E51C-4A70-B65D-9A489B1CE1A5}" dt="2024-12-16T14:39:21.223" v="111" actId="1076"/>
          <ac:picMkLst>
            <pc:docMk/>
            <pc:sldMk cId="2475544510" sldId="540"/>
            <ac:picMk id="5" creationId="{A37FD074-3C8F-DC22-8104-D74F5D3E938A}"/>
          </ac:picMkLst>
        </pc:picChg>
      </pc:sldChg>
      <pc:sldChg chg="addSp delSp modSp mod">
        <pc:chgData name="Herbert Ehlen" userId="cfa9105a355a737d" providerId="LiveId" clId="{9C9B233A-E51C-4A70-B65D-9A489B1CE1A5}" dt="2024-12-11T17:56:40.635" v="53" actId="1076"/>
        <pc:sldMkLst>
          <pc:docMk/>
          <pc:sldMk cId="250682797" sldId="541"/>
        </pc:sldMkLst>
        <pc:picChg chg="add mod">
          <ac:chgData name="Herbert Ehlen" userId="cfa9105a355a737d" providerId="LiveId" clId="{9C9B233A-E51C-4A70-B65D-9A489B1CE1A5}" dt="2024-12-11T17:56:40.635" v="53" actId="1076"/>
          <ac:picMkLst>
            <pc:docMk/>
            <pc:sldMk cId="250682797" sldId="541"/>
            <ac:picMk id="3" creationId="{1F8AE112-CE9E-9F31-7065-093D1434C37B}"/>
          </ac:picMkLst>
        </pc:picChg>
      </pc:sldChg>
      <pc:sldChg chg="ord">
        <pc:chgData name="Herbert Ehlen" userId="cfa9105a355a737d" providerId="LiveId" clId="{9C9B233A-E51C-4A70-B65D-9A489B1CE1A5}" dt="2024-12-19T12:43:10.177" v="162"/>
        <pc:sldMkLst>
          <pc:docMk/>
          <pc:sldMk cId="3704705508" sldId="542"/>
        </pc:sldMkLst>
      </pc:sldChg>
      <pc:sldChg chg="addSp modSp new mod ord">
        <pc:chgData name="Herbert Ehlen" userId="cfa9105a355a737d" providerId="LiveId" clId="{9C9B233A-E51C-4A70-B65D-9A489B1CE1A5}" dt="2024-12-19T18:59:27.851" v="326"/>
        <pc:sldMkLst>
          <pc:docMk/>
          <pc:sldMk cId="3111318738" sldId="544"/>
        </pc:sldMkLst>
        <pc:picChg chg="add mod">
          <ac:chgData name="Herbert Ehlen" userId="cfa9105a355a737d" providerId="LiveId" clId="{9C9B233A-E51C-4A70-B65D-9A489B1CE1A5}" dt="2024-12-10T13:31:26.598" v="7" actId="962"/>
          <ac:picMkLst>
            <pc:docMk/>
            <pc:sldMk cId="3111318738" sldId="544"/>
            <ac:picMk id="3" creationId="{433B702C-2A83-6FD4-95B8-E7E0A85E02DB}"/>
          </ac:picMkLst>
        </pc:picChg>
      </pc:sldChg>
      <pc:sldChg chg="addSp delSp modSp new mod">
        <pc:chgData name="Herbert Ehlen" userId="cfa9105a355a737d" providerId="LiveId" clId="{9C9B233A-E51C-4A70-B65D-9A489B1CE1A5}" dt="2024-12-12T13:41:08.108" v="71" actId="1076"/>
        <pc:sldMkLst>
          <pc:docMk/>
          <pc:sldMk cId="2160020852" sldId="545"/>
        </pc:sldMkLst>
        <pc:graphicFrameChg chg="add mod">
          <ac:chgData name="Herbert Ehlen" userId="cfa9105a355a737d" providerId="LiveId" clId="{9C9B233A-E51C-4A70-B65D-9A489B1CE1A5}" dt="2024-12-12T13:41:08.108" v="71" actId="1076"/>
          <ac:graphicFrameMkLst>
            <pc:docMk/>
            <pc:sldMk cId="2160020852" sldId="545"/>
            <ac:graphicFrameMk id="2" creationId="{C62FEEDF-9454-F74D-0008-DA4241673DE2}"/>
          </ac:graphicFrameMkLst>
        </pc:graphicFrameChg>
      </pc:sldChg>
      <pc:sldChg chg="addSp new">
        <pc:chgData name="Herbert Ehlen" userId="cfa9105a355a737d" providerId="LiveId" clId="{9C9B233A-E51C-4A70-B65D-9A489B1CE1A5}" dt="2024-12-10T17:45:41.444" v="12"/>
        <pc:sldMkLst>
          <pc:docMk/>
          <pc:sldMk cId="428549278" sldId="546"/>
        </pc:sldMkLst>
        <pc:picChg chg="add">
          <ac:chgData name="Herbert Ehlen" userId="cfa9105a355a737d" providerId="LiveId" clId="{9C9B233A-E51C-4A70-B65D-9A489B1CE1A5}" dt="2024-12-10T17:45:41.444" v="12"/>
          <ac:picMkLst>
            <pc:docMk/>
            <pc:sldMk cId="428549278" sldId="546"/>
            <ac:picMk id="2" creationId="{1CF6DEC6-4B96-3597-6A49-4672A66D57DD}"/>
          </ac:picMkLst>
        </pc:picChg>
      </pc:sldChg>
      <pc:sldChg chg="addSp delSp modSp new mod">
        <pc:chgData name="Herbert Ehlen" userId="cfa9105a355a737d" providerId="LiveId" clId="{9C9B233A-E51C-4A70-B65D-9A489B1CE1A5}" dt="2024-12-11T17:57:42.470" v="61" actId="14100"/>
        <pc:sldMkLst>
          <pc:docMk/>
          <pc:sldMk cId="1412448736" sldId="547"/>
        </pc:sldMkLst>
        <pc:picChg chg="add mod">
          <ac:chgData name="Herbert Ehlen" userId="cfa9105a355a737d" providerId="LiveId" clId="{9C9B233A-E51C-4A70-B65D-9A489B1CE1A5}" dt="2024-12-11T17:57:42.470" v="61" actId="14100"/>
          <ac:picMkLst>
            <pc:docMk/>
            <pc:sldMk cId="1412448736" sldId="547"/>
            <ac:picMk id="4" creationId="{2C42FA47-F7B9-9FB2-67E4-2F0084CAFDC5}"/>
          </ac:picMkLst>
        </pc:picChg>
      </pc:sldChg>
      <pc:sldChg chg="add ord">
        <pc:chgData name="Herbert Ehlen" userId="cfa9105a355a737d" providerId="LiveId" clId="{9C9B233A-E51C-4A70-B65D-9A489B1CE1A5}" dt="2024-12-10T17:55:27.961" v="35"/>
        <pc:sldMkLst>
          <pc:docMk/>
          <pc:sldMk cId="1392039015" sldId="548"/>
        </pc:sldMkLst>
      </pc:sldChg>
      <pc:sldChg chg="addSp modSp new mod ord">
        <pc:chgData name="Herbert Ehlen" userId="cfa9105a355a737d" providerId="LiveId" clId="{9C9B233A-E51C-4A70-B65D-9A489B1CE1A5}" dt="2024-12-19T12:45:44.486" v="168"/>
        <pc:sldMkLst>
          <pc:docMk/>
          <pc:sldMk cId="364914786" sldId="549"/>
        </pc:sldMkLst>
        <pc:picChg chg="add mod">
          <ac:chgData name="Herbert Ehlen" userId="cfa9105a355a737d" providerId="LiveId" clId="{9C9B233A-E51C-4A70-B65D-9A489B1CE1A5}" dt="2024-12-10T18:04:25.328" v="47" actId="14100"/>
          <ac:picMkLst>
            <pc:docMk/>
            <pc:sldMk cId="364914786" sldId="549"/>
            <ac:picMk id="3" creationId="{2AC7F791-10C8-0781-3008-29AF6EF947D4}"/>
          </ac:picMkLst>
        </pc:picChg>
      </pc:sldChg>
      <pc:sldChg chg="addSp delSp modSp new mod">
        <pc:chgData name="Herbert Ehlen" userId="cfa9105a355a737d" providerId="LiveId" clId="{9C9B233A-E51C-4A70-B65D-9A489B1CE1A5}" dt="2024-12-16T14:35:15.866" v="99" actId="962"/>
        <pc:sldMkLst>
          <pc:docMk/>
          <pc:sldMk cId="2973022348" sldId="550"/>
        </pc:sldMkLst>
        <pc:picChg chg="add mod">
          <ac:chgData name="Herbert Ehlen" userId="cfa9105a355a737d" providerId="LiveId" clId="{9C9B233A-E51C-4A70-B65D-9A489B1CE1A5}" dt="2024-12-16T14:35:15.866" v="99" actId="962"/>
          <ac:picMkLst>
            <pc:docMk/>
            <pc:sldMk cId="2973022348" sldId="550"/>
            <ac:picMk id="3" creationId="{A86E4E35-194B-DD7B-2116-ADE28F462288}"/>
          </ac:picMkLst>
        </pc:picChg>
      </pc:sldChg>
      <pc:sldChg chg="addSp delSp modSp new del mod">
        <pc:chgData name="Herbert Ehlen" userId="cfa9105a355a737d" providerId="LiveId" clId="{9C9B233A-E51C-4A70-B65D-9A489B1CE1A5}" dt="2024-12-19T18:56:26.439" v="313" actId="2696"/>
        <pc:sldMkLst>
          <pc:docMk/>
          <pc:sldMk cId="1606857374" sldId="551"/>
        </pc:sldMkLst>
      </pc:sldChg>
      <pc:sldChg chg="addSp delSp modSp new del mod ord">
        <pc:chgData name="Herbert Ehlen" userId="cfa9105a355a737d" providerId="LiveId" clId="{9C9B233A-E51C-4A70-B65D-9A489B1CE1A5}" dt="2024-12-19T13:25:52.218" v="234" actId="2696"/>
        <pc:sldMkLst>
          <pc:docMk/>
          <pc:sldMk cId="2375636176" sldId="552"/>
        </pc:sldMkLst>
      </pc:sldChg>
      <pc:sldChg chg="addSp delSp new del">
        <pc:chgData name="Herbert Ehlen" userId="cfa9105a355a737d" providerId="LiveId" clId="{9C9B233A-E51C-4A70-B65D-9A489B1CE1A5}" dt="2024-12-19T18:07:31.389" v="280" actId="2696"/>
        <pc:sldMkLst>
          <pc:docMk/>
          <pc:sldMk cId="2490609846" sldId="553"/>
        </pc:sldMkLst>
      </pc:sldChg>
      <pc:sldChg chg="addSp delSp new del mod">
        <pc:chgData name="Herbert Ehlen" userId="cfa9105a355a737d" providerId="LiveId" clId="{9C9B233A-E51C-4A70-B65D-9A489B1CE1A5}" dt="2024-12-19T18:01:01.358" v="241" actId="2696"/>
        <pc:sldMkLst>
          <pc:docMk/>
          <pc:sldMk cId="551963960" sldId="554"/>
        </pc:sldMkLst>
      </pc:sldChg>
      <pc:sldChg chg="add ord">
        <pc:chgData name="Herbert Ehlen" userId="cfa9105a355a737d" providerId="LiveId" clId="{9C9B233A-E51C-4A70-B65D-9A489B1CE1A5}" dt="2024-12-19T13:18:27.664" v="208"/>
        <pc:sldMkLst>
          <pc:docMk/>
          <pc:sldMk cId="2477849490" sldId="555"/>
        </pc:sldMkLst>
      </pc:sldChg>
      <pc:sldChg chg="addSp delSp new del mod">
        <pc:chgData name="Herbert Ehlen" userId="cfa9105a355a737d" providerId="LiveId" clId="{9C9B233A-E51C-4A70-B65D-9A489B1CE1A5}" dt="2024-12-19T18:04:10.573" v="257" actId="2696"/>
        <pc:sldMkLst>
          <pc:docMk/>
          <pc:sldMk cId="876666399" sldId="556"/>
        </pc:sldMkLst>
      </pc:sldChg>
      <pc:sldChg chg="addSp delSp new del mod">
        <pc:chgData name="Herbert Ehlen" userId="cfa9105a355a737d" providerId="LiveId" clId="{9C9B233A-E51C-4A70-B65D-9A489B1CE1A5}" dt="2024-12-19T18:05:13.508" v="265" actId="2696"/>
        <pc:sldMkLst>
          <pc:docMk/>
          <pc:sldMk cId="3518177943" sldId="557"/>
        </pc:sldMkLst>
      </pc:sldChg>
      <pc:sldChg chg="new del">
        <pc:chgData name="Herbert Ehlen" userId="cfa9105a355a737d" providerId="LiveId" clId="{9C9B233A-E51C-4A70-B65D-9A489B1CE1A5}" dt="2024-12-19T13:23:48.821" v="226" actId="2696"/>
        <pc:sldMkLst>
          <pc:docMk/>
          <pc:sldMk cId="3295867635" sldId="558"/>
        </pc:sldMkLst>
      </pc:sldChg>
      <pc:sldChg chg="new del">
        <pc:chgData name="Herbert Ehlen" userId="cfa9105a355a737d" providerId="LiveId" clId="{9C9B233A-E51C-4A70-B65D-9A489B1CE1A5}" dt="2024-12-19T13:23:06.812" v="222" actId="2696"/>
        <pc:sldMkLst>
          <pc:docMk/>
          <pc:sldMk cId="1457231351" sldId="559"/>
        </pc:sldMkLst>
      </pc:sldChg>
      <pc:sldChg chg="new del">
        <pc:chgData name="Herbert Ehlen" userId="cfa9105a355a737d" providerId="LiveId" clId="{9C9B233A-E51C-4A70-B65D-9A489B1CE1A5}" dt="2024-12-19T18:12:17.697" v="298" actId="2696"/>
        <pc:sldMkLst>
          <pc:docMk/>
          <pc:sldMk cId="2893845519" sldId="560"/>
        </pc:sldMkLst>
      </pc:sldChg>
      <pc:sldChg chg="addSp delSp add mod ord">
        <pc:chgData name="Herbert Ehlen" userId="cfa9105a355a737d" providerId="LiveId" clId="{9C9B233A-E51C-4A70-B65D-9A489B1CE1A5}" dt="2024-12-19T13:22:59.818" v="221"/>
        <pc:sldMkLst>
          <pc:docMk/>
          <pc:sldMk cId="2241194903" sldId="561"/>
        </pc:sldMkLst>
        <pc:picChg chg="add">
          <ac:chgData name="Herbert Ehlen" userId="cfa9105a355a737d" providerId="LiveId" clId="{9C9B233A-E51C-4A70-B65D-9A489B1CE1A5}" dt="2024-12-19T13:22:59.818" v="221"/>
          <ac:picMkLst>
            <pc:docMk/>
            <pc:sldMk cId="2241194903" sldId="561"/>
            <ac:picMk id="4" creationId="{C5B477B3-ABB7-CEC0-CB24-5AE2231314F3}"/>
          </ac:picMkLst>
        </pc:picChg>
      </pc:sldChg>
      <pc:sldChg chg="addSp delSp add mod ord">
        <pc:chgData name="Herbert Ehlen" userId="cfa9105a355a737d" providerId="LiveId" clId="{9C9B233A-E51C-4A70-B65D-9A489B1CE1A5}" dt="2024-12-19T18:58:03.689" v="319"/>
        <pc:sldMkLst>
          <pc:docMk/>
          <pc:sldMk cId="3399239473" sldId="562"/>
        </pc:sldMkLst>
        <pc:picChg chg="add">
          <ac:chgData name="Herbert Ehlen" userId="cfa9105a355a737d" providerId="LiveId" clId="{9C9B233A-E51C-4A70-B65D-9A489B1CE1A5}" dt="2024-12-19T13:24:23.074" v="228"/>
          <ac:picMkLst>
            <pc:docMk/>
            <pc:sldMk cId="3399239473" sldId="562"/>
            <ac:picMk id="3" creationId="{1279EBC5-6E84-5376-223A-C46C2AC7610E}"/>
          </ac:picMkLst>
        </pc:picChg>
      </pc:sldChg>
      <pc:sldChg chg="addSp delSp add mod ord">
        <pc:chgData name="Herbert Ehlen" userId="cfa9105a355a737d" providerId="LiveId" clId="{9C9B233A-E51C-4A70-B65D-9A489B1CE1A5}" dt="2024-12-19T13:25:44.039" v="233"/>
        <pc:sldMkLst>
          <pc:docMk/>
          <pc:sldMk cId="870476329" sldId="563"/>
        </pc:sldMkLst>
        <pc:picChg chg="add">
          <ac:chgData name="Herbert Ehlen" userId="cfa9105a355a737d" providerId="LiveId" clId="{9C9B233A-E51C-4A70-B65D-9A489B1CE1A5}" dt="2024-12-19T13:25:44.039" v="233"/>
          <ac:picMkLst>
            <pc:docMk/>
            <pc:sldMk cId="870476329" sldId="563"/>
            <ac:picMk id="2" creationId="{FBEFF61B-56B4-61BF-CF2F-3BA20351485B}"/>
          </ac:picMkLst>
        </pc:picChg>
      </pc:sldChg>
      <pc:sldChg chg="add">
        <pc:chgData name="Herbert Ehlen" userId="cfa9105a355a737d" providerId="LiveId" clId="{9C9B233A-E51C-4A70-B65D-9A489B1CE1A5}" dt="2024-12-19T18:00:20.604" v="235" actId="2890"/>
        <pc:sldMkLst>
          <pc:docMk/>
          <pc:sldMk cId="266340592" sldId="564"/>
        </pc:sldMkLst>
      </pc:sldChg>
      <pc:sldChg chg="addSp delSp add mod ord">
        <pc:chgData name="Herbert Ehlen" userId="cfa9105a355a737d" providerId="LiveId" clId="{9C9B233A-E51C-4A70-B65D-9A489B1CE1A5}" dt="2024-12-19T18:03:59.650" v="256"/>
        <pc:sldMkLst>
          <pc:docMk/>
          <pc:sldMk cId="862141805" sldId="565"/>
        </pc:sldMkLst>
        <pc:picChg chg="add">
          <ac:chgData name="Herbert Ehlen" userId="cfa9105a355a737d" providerId="LiveId" clId="{9C9B233A-E51C-4A70-B65D-9A489B1CE1A5}" dt="2024-12-19T18:03:44.655" v="254"/>
          <ac:picMkLst>
            <pc:docMk/>
            <pc:sldMk cId="862141805" sldId="565"/>
            <ac:picMk id="5" creationId="{D8F83096-DD14-44BD-9578-4EB6B2A31E03}"/>
          </ac:picMkLst>
        </pc:picChg>
      </pc:sldChg>
      <pc:sldChg chg="addSp delSp modSp add mod ord">
        <pc:chgData name="Herbert Ehlen" userId="cfa9105a355a737d" providerId="LiveId" clId="{9C9B233A-E51C-4A70-B65D-9A489B1CE1A5}" dt="2024-12-19T18:05:06.010" v="264" actId="1076"/>
        <pc:sldMkLst>
          <pc:docMk/>
          <pc:sldMk cId="176334758" sldId="566"/>
        </pc:sldMkLst>
        <pc:picChg chg="add mod">
          <ac:chgData name="Herbert Ehlen" userId="cfa9105a355a737d" providerId="LiveId" clId="{9C9B233A-E51C-4A70-B65D-9A489B1CE1A5}" dt="2024-12-19T18:05:06.010" v="264" actId="1076"/>
          <ac:picMkLst>
            <pc:docMk/>
            <pc:sldMk cId="176334758" sldId="566"/>
            <ac:picMk id="2" creationId="{B0B06BFC-85F8-ACA8-FAB5-1B59A0EB973A}"/>
          </ac:picMkLst>
        </pc:picChg>
      </pc:sldChg>
      <pc:sldChg chg="addSp delSp modSp add mod ord">
        <pc:chgData name="Herbert Ehlen" userId="cfa9105a355a737d" providerId="LiveId" clId="{9C9B233A-E51C-4A70-B65D-9A489B1CE1A5}" dt="2024-12-19T18:08:33.679" v="285"/>
        <pc:sldMkLst>
          <pc:docMk/>
          <pc:sldMk cId="1725875148" sldId="567"/>
        </pc:sldMkLst>
        <pc:picChg chg="add">
          <ac:chgData name="Herbert Ehlen" userId="cfa9105a355a737d" providerId="LiveId" clId="{9C9B233A-E51C-4A70-B65D-9A489B1CE1A5}" dt="2024-12-19T18:08:33.679" v="285"/>
          <ac:picMkLst>
            <pc:docMk/>
            <pc:sldMk cId="1725875148" sldId="567"/>
            <ac:picMk id="5" creationId="{12A36929-4188-19C9-4B20-3D9577351A94}"/>
          </ac:picMkLst>
        </pc:picChg>
      </pc:sldChg>
      <pc:sldChg chg="addSp delSp add mod ord">
        <pc:chgData name="Herbert Ehlen" userId="cfa9105a355a737d" providerId="LiveId" clId="{9C9B233A-E51C-4A70-B65D-9A489B1CE1A5}" dt="2024-12-19T18:10:33.662" v="294"/>
        <pc:sldMkLst>
          <pc:docMk/>
          <pc:sldMk cId="3410598683" sldId="568"/>
        </pc:sldMkLst>
        <pc:picChg chg="add">
          <ac:chgData name="Herbert Ehlen" userId="cfa9105a355a737d" providerId="LiveId" clId="{9C9B233A-E51C-4A70-B65D-9A489B1CE1A5}" dt="2024-12-19T18:10:33.662" v="294"/>
          <ac:picMkLst>
            <pc:docMk/>
            <pc:sldMk cId="3410598683" sldId="568"/>
            <ac:picMk id="2" creationId="{88DAAE57-A9B8-B010-D990-142CA70A2FEE}"/>
          </ac:picMkLst>
        </pc:picChg>
      </pc:sldChg>
      <pc:sldChg chg="addSp modSp new mod ord">
        <pc:chgData name="Herbert Ehlen" userId="cfa9105a355a737d" providerId="LiveId" clId="{9C9B233A-E51C-4A70-B65D-9A489B1CE1A5}" dt="2024-12-20T12:58:29.336" v="343" actId="20577"/>
        <pc:sldMkLst>
          <pc:docMk/>
          <pc:sldMk cId="2870318021" sldId="569"/>
        </pc:sldMkLst>
        <pc:spChg chg="add">
          <ac:chgData name="Herbert Ehlen" userId="cfa9105a355a737d" providerId="LiveId" clId="{9C9B233A-E51C-4A70-B65D-9A489B1CE1A5}" dt="2024-12-19T18:50:53.947" v="300" actId="22"/>
          <ac:spMkLst>
            <pc:docMk/>
            <pc:sldMk cId="2870318021" sldId="569"/>
            <ac:spMk id="3" creationId="{22C08986-AA6E-1B04-2B4F-7C2F6A360BEA}"/>
          </ac:spMkLst>
        </pc:spChg>
        <pc:spChg chg="add mod">
          <ac:chgData name="Herbert Ehlen" userId="cfa9105a355a737d" providerId="LiveId" clId="{9C9B233A-E51C-4A70-B65D-9A489B1CE1A5}" dt="2024-12-20T12:58:29.336" v="343" actId="20577"/>
          <ac:spMkLst>
            <pc:docMk/>
            <pc:sldMk cId="2870318021" sldId="569"/>
            <ac:spMk id="8" creationId="{F19A8E59-6EE9-0FAE-C276-5D0D57C9303D}"/>
          </ac:spMkLst>
        </pc:spChg>
        <pc:picChg chg="add mod">
          <ac:chgData name="Herbert Ehlen" userId="cfa9105a355a737d" providerId="LiveId" clId="{9C9B233A-E51C-4A70-B65D-9A489B1CE1A5}" dt="2024-12-19T18:53:49.025" v="308" actId="1076"/>
          <ac:picMkLst>
            <pc:docMk/>
            <pc:sldMk cId="2870318021" sldId="569"/>
            <ac:picMk id="5" creationId="{ADF2F52C-CE5A-DF02-EC69-04909986FF95}"/>
          </ac:picMkLst>
        </pc:picChg>
      </pc:sldChg>
      <pc:sldChg chg="add ord">
        <pc:chgData name="Herbert Ehlen" userId="cfa9105a355a737d" providerId="LiveId" clId="{9C9B233A-E51C-4A70-B65D-9A489B1CE1A5}" dt="2024-12-19T18:59:19.641" v="324"/>
        <pc:sldMkLst>
          <pc:docMk/>
          <pc:sldMk cId="3474593855" sldId="570"/>
        </pc:sldMkLst>
      </pc:sldChg>
      <pc:sldChg chg="addSp delSp modSp new mod">
        <pc:chgData name="Herbert Ehlen" userId="cfa9105a355a737d" providerId="LiveId" clId="{9C9B233A-E51C-4A70-B65D-9A489B1CE1A5}" dt="2024-12-21T11:49:38.947" v="382" actId="14100"/>
        <pc:sldMkLst>
          <pc:docMk/>
          <pc:sldMk cId="337664953" sldId="571"/>
        </pc:sldMkLst>
        <pc:picChg chg="add del mod">
          <ac:chgData name="Herbert Ehlen" userId="cfa9105a355a737d" providerId="LiveId" clId="{9C9B233A-E51C-4A70-B65D-9A489B1CE1A5}" dt="2024-12-21T11:19:22.140" v="369" actId="21"/>
          <ac:picMkLst>
            <pc:docMk/>
            <pc:sldMk cId="337664953" sldId="571"/>
            <ac:picMk id="2" creationId="{635835AA-D3BC-F23B-350E-0E636FA86C18}"/>
          </ac:picMkLst>
        </pc:picChg>
        <pc:picChg chg="add mod">
          <ac:chgData name="Herbert Ehlen" userId="cfa9105a355a737d" providerId="LiveId" clId="{9C9B233A-E51C-4A70-B65D-9A489B1CE1A5}" dt="2024-12-21T11:20:18.719" v="375" actId="14100"/>
          <ac:picMkLst>
            <pc:docMk/>
            <pc:sldMk cId="337664953" sldId="571"/>
            <ac:picMk id="3" creationId="{B56EB4A6-75BB-822C-A158-4A210E205EC8}"/>
          </ac:picMkLst>
        </pc:picChg>
        <pc:picChg chg="add mod">
          <ac:chgData name="Herbert Ehlen" userId="cfa9105a355a737d" providerId="LiveId" clId="{9C9B233A-E51C-4A70-B65D-9A489B1CE1A5}" dt="2024-12-21T11:49:38.947" v="382" actId="14100"/>
          <ac:picMkLst>
            <pc:docMk/>
            <pc:sldMk cId="337664953" sldId="571"/>
            <ac:picMk id="4" creationId="{886F200B-89C3-8693-7018-13306D211B19}"/>
          </ac:picMkLst>
        </pc:picChg>
      </pc:sldChg>
      <pc:sldChg chg="addSp delSp modSp new mod">
        <pc:chgData name="Herbert Ehlen" userId="cfa9105a355a737d" providerId="LiveId" clId="{9C9B233A-E51C-4A70-B65D-9A489B1CE1A5}" dt="2024-12-20T13:04:09.159" v="363" actId="962"/>
        <pc:sldMkLst>
          <pc:docMk/>
          <pc:sldMk cId="2991610430" sldId="572"/>
        </pc:sldMkLst>
        <pc:graphicFrameChg chg="add del mod">
          <ac:chgData name="Herbert Ehlen" userId="cfa9105a355a737d" providerId="LiveId" clId="{9C9B233A-E51C-4A70-B65D-9A489B1CE1A5}" dt="2024-12-20T13:03:58.596" v="360" actId="21"/>
          <ac:graphicFrameMkLst>
            <pc:docMk/>
            <pc:sldMk cId="2991610430" sldId="572"/>
            <ac:graphicFrameMk id="2" creationId="{8FEC4085-740C-DBA4-2B10-84168125203B}"/>
          </ac:graphicFrameMkLst>
        </pc:graphicFrameChg>
        <pc:picChg chg="add mod">
          <ac:chgData name="Herbert Ehlen" userId="cfa9105a355a737d" providerId="LiveId" clId="{9C9B233A-E51C-4A70-B65D-9A489B1CE1A5}" dt="2024-12-20T13:04:09.159" v="363" actId="962"/>
          <ac:picMkLst>
            <pc:docMk/>
            <pc:sldMk cId="2991610430" sldId="572"/>
            <ac:picMk id="4" creationId="{CBAD7A6E-B8B6-9AB1-4F63-F1FE7BF09E42}"/>
          </ac:picMkLst>
        </pc:picChg>
      </pc:sldChg>
      <pc:sldChg chg="addSp modSp new del mod">
        <pc:chgData name="Herbert Ehlen" userId="cfa9105a355a737d" providerId="LiveId" clId="{9C9B233A-E51C-4A70-B65D-9A489B1CE1A5}" dt="2024-12-20T13:06:39.565" v="364" actId="2696"/>
        <pc:sldMkLst>
          <pc:docMk/>
          <pc:sldMk cId="3307538280" sldId="573"/>
        </pc:sldMkLst>
        <pc:picChg chg="add mod">
          <ac:chgData name="Herbert Ehlen" userId="cfa9105a355a737d" providerId="LiveId" clId="{9C9B233A-E51C-4A70-B65D-9A489B1CE1A5}" dt="2024-12-20T13:03:36.271" v="359" actId="14100"/>
          <ac:picMkLst>
            <pc:docMk/>
            <pc:sldMk cId="3307538280" sldId="573"/>
            <ac:picMk id="3" creationId="{31E9E692-261A-3FE1-6DF7-48878E3D61C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780EED5-2BBE-C9D6-603B-A3E3482F30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CYCLING 4 FUTURE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6F6D7C-1152-F3C8-371F-44F99875A5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D82F-C5E3-4D01-8FD4-EDE127FA39F4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20F9C3-FE55-9E8F-D535-8AAFBF6D8C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Die Graf Salentin Schule dankt ihren Förderern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DA6EC8-4455-61BA-100D-5EA97E4D1C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B9095-C6B3-49B1-9E69-5778D8F99F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809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CYCLING 4 FUTURE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385E9-7307-41B7-AD06-9937AFCBE5FD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Die Graf Salentin Schule dankt ihren Förderern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4B793-7959-4307-8F84-06CAE12FBF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0960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49831-8EB2-43B3-8C29-F3A297746672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4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08D2-81BE-4478-AE05-6DDBD6E99DD2}" type="datetime1">
              <a:rPr lang="de-DE" smtClean="0"/>
              <a:t>21.12.2024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037A5-DAF0-4481-97FD-DA985D7D33EE}" type="datetime1">
              <a:rPr lang="de-DE" smtClean="0"/>
              <a:t>21.12.2024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1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6FB1-FD75-4882-93D4-5E60039C1C52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FCE-5A50-4CDA-ABA7-2C96DAB6AFC0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8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1C361-A4D5-62CF-2E35-40056534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BEAC30-0653-75EA-3373-790FADE4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7404-CD85-4DB3-BF21-22C88BD99699}" type="datetime1">
              <a:rPr lang="de-DE" smtClean="0"/>
              <a:t>21.12.2024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7FC3E9-06CB-9BC9-C4D0-192FD7E6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023834-ED60-31CA-B962-34CDD759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1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9D05A5A4-D904-4AE0-89AE-9EDAB5E273E3}"/>
              </a:ext>
            </a:extLst>
          </p:cNvPr>
          <p:cNvSpPr txBox="1"/>
          <p:nvPr userDrawn="1"/>
        </p:nvSpPr>
        <p:spPr>
          <a:xfrm>
            <a:off x="0" y="476037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tx1"/>
                </a:solidFill>
                <a:latin typeface="+mn-lt"/>
              </a:rPr>
              <a:t>Graf Salentin Schule dankt ihren Förderern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436C-C3B5-4375-A763-5FA3229DF0D7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06DEA16-3982-D8C4-1CFE-577C6355CA87}"/>
              </a:ext>
            </a:extLst>
          </p:cNvPr>
          <p:cNvSpPr txBox="1"/>
          <p:nvPr userDrawn="1"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CYCLING 4 FUTURE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6D125F3-C088-48EE-BEF1-ABA2AB5A4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9" y="58482"/>
            <a:ext cx="410805" cy="41080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5A90EEC-2A25-4724-8F6E-7D0C86A91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8" y="4732695"/>
            <a:ext cx="410805" cy="41080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C583108-45F4-4D33-83E2-BEDC2E822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05" y="66778"/>
            <a:ext cx="410805" cy="4108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20AB827-F071-42A1-B3FE-51ED9AFD0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05" y="4749680"/>
            <a:ext cx="410805" cy="4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A961-5B61-4988-A57D-2D6C7FAC0802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6D125F3-C088-48EE-BEF1-ABA2AB5A4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9" y="58482"/>
            <a:ext cx="410805" cy="41080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5A90EEC-2A25-4724-8F6E-7D0C86A91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8" y="4732695"/>
            <a:ext cx="410805" cy="41080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C583108-45F4-4D33-83E2-BEDC2E822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05" y="66778"/>
            <a:ext cx="410805" cy="4108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20AB827-F071-42A1-B3FE-51ED9AFD0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05" y="4749680"/>
            <a:ext cx="410805" cy="4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329A4-9ADD-B57B-0768-A6A682A4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3F858D6-841C-D6BF-9B8B-385234473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6F0B-4F43-44D6-B925-E250BBEE06FD}" type="datetime1">
              <a:rPr lang="de-DE" smtClean="0"/>
              <a:t>21.12.2024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94925A-E61C-6DFB-FDF8-6DE2CF40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E885BB-3CDA-D742-3FC6-776CBF8F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7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1449-27C1-4692-8623-A34ED5517CF8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7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713E-39EB-467E-BA41-8A3FDF9AD3A6}" type="datetime1">
              <a:rPr lang="de-DE" smtClean="0"/>
              <a:t>21.12.2024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5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8AE4-F4F2-4BA5-822B-A72C8D776026}" type="datetime1">
              <a:rPr lang="de-DE" smtClean="0"/>
              <a:t>21.12.2024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2CB6-A026-4BE1-A388-022F6C6739B6}" type="datetime1">
              <a:rPr lang="de-DE" smtClean="0"/>
              <a:t>21.12.2024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2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FB76-9C25-45F7-BDC2-59B2DAC22745}" type="datetime1">
              <a:rPr lang="de-DE" smtClean="0"/>
              <a:t>21.12.2024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3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4DE48-6D30-43E3-8376-E7A0B639D4F5}" type="datetime1">
              <a:rPr lang="de-DE" smtClean="0"/>
              <a:t>21.12.2024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9A639-B031-4CA1-80E0-E15C228C35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93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FAD3F9-B70D-4051-AD1D-D5ACC876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F1EE1C0-5432-EE01-25B7-3AC924ACC756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">
            <a:extLst>
              <a:ext uri="{FF2B5EF4-FFF2-40B4-BE49-F238E27FC236}">
                <a16:creationId xmlns:a16="http://schemas.microsoft.com/office/drawing/2014/main" id="{961F122B-2B2C-A440-7F7A-51F11E93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60" y="1907719"/>
            <a:ext cx="5675479" cy="13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A86E4E35-194B-DD7B-2116-ADE28F46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9" y="0"/>
            <a:ext cx="72787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82A3-F5F6-AE7E-07DD-5E4BFDAA6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15A637EB-74D4-5A0B-65A5-E2B0A9605FA6}"/>
              </a:ext>
            </a:extLst>
          </p:cNvPr>
          <p:cNvSpPr txBox="1"/>
          <p:nvPr/>
        </p:nvSpPr>
        <p:spPr>
          <a:xfrm>
            <a:off x="1626781" y="40380"/>
            <a:ext cx="54970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/>
              <a:t>Lernräume für die Schule der Zukunft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AD12E0F-E44F-A66E-8B45-6C8CB8178326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EFF61B-56B4-61BF-CF2F-3BA203514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30" y="495882"/>
            <a:ext cx="6779340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E5A060-DEED-4D81-BFA3-EEF6BA47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61" y="1284327"/>
            <a:ext cx="6472678" cy="25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C3D39-AFB2-2BBD-DD10-BF6108888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327414-1398-230D-7657-BBEB2C9F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DD3251C-B368-4913-AE6A-0FBA6D3CB3B0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CEC4D42-539F-51DE-233A-2274108D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14" y="1247614"/>
            <a:ext cx="3182239" cy="26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C08986-AA6E-1B04-2B4F-7C2F6A360BEA}"/>
              </a:ext>
            </a:extLst>
          </p:cNvPr>
          <p:cNvSpPr txBox="1"/>
          <p:nvPr/>
        </p:nvSpPr>
        <p:spPr>
          <a:xfrm>
            <a:off x="2286000" y="24144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0" dirty="0">
                <a:effectLst/>
                <a:latin typeface="Arial" panose="020B0604020202020204" pitchFamily="34" charset="0"/>
              </a:rPr>
              <a:t>Optik Althausen</a:t>
            </a:r>
            <a:endParaRPr lang="de-DE" dirty="0"/>
          </a:p>
        </p:txBody>
      </p:sp>
      <p:pic>
        <p:nvPicPr>
          <p:cNvPr id="5" name="Grafik 4" descr="Ein Bild, das Kreis, Dunkelheit, Screenshot, Vortex enthält.">
            <a:extLst>
              <a:ext uri="{FF2B5EF4-FFF2-40B4-BE49-F238E27FC236}">
                <a16:creationId xmlns:a16="http://schemas.microsoft.com/office/drawing/2014/main" id="{ADF2F52C-CE5A-DF02-EC69-04909986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2" y="446986"/>
            <a:ext cx="6858000" cy="419166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19A8E59-6EE9-0FAE-C276-5D0D57C9303D}"/>
              </a:ext>
            </a:extLst>
          </p:cNvPr>
          <p:cNvSpPr txBox="1"/>
          <p:nvPr/>
        </p:nvSpPr>
        <p:spPr>
          <a:xfrm>
            <a:off x="2286000" y="2090754"/>
            <a:ext cx="4572000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de-DE" b="1" i="0" cap="all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Optik Althausen</a:t>
            </a:r>
          </a:p>
          <a:p>
            <a:pPr algn="ctr"/>
            <a:r>
              <a:rPr lang="de-DE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Kölner Straße </a:t>
            </a:r>
            <a:r>
              <a:rPr lang="de-DE" dirty="0">
                <a:solidFill>
                  <a:srgbClr val="FFFFFF"/>
                </a:solidFill>
                <a:latin typeface="Lato" panose="020F0502020204030203" pitchFamily="34" charset="0"/>
              </a:rPr>
              <a:t>34</a:t>
            </a:r>
            <a:r>
              <a:rPr lang="de-DE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 · 54584 Jünkerath</a:t>
            </a:r>
            <a:br>
              <a:rPr lang="de-DE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</a:br>
            <a:r>
              <a:rPr lang="de-DE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Telefon: +49 6597 660</a:t>
            </a:r>
          </a:p>
        </p:txBody>
      </p:sp>
    </p:spTree>
    <p:extLst>
      <p:ext uri="{BB962C8B-B14F-4D97-AF65-F5344CB8AC3E}">
        <p14:creationId xmlns:p14="http://schemas.microsoft.com/office/powerpoint/2010/main" val="28703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A80A73-738E-A331-5C6F-6B1BA816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129"/>
            <a:ext cx="9144000" cy="34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Reihe, Design enthält.&#10;&#10;Automatisch generierte Beschreibung">
            <a:extLst>
              <a:ext uri="{FF2B5EF4-FFF2-40B4-BE49-F238E27FC236}">
                <a16:creationId xmlns:a16="http://schemas.microsoft.com/office/drawing/2014/main" id="{433B702C-2A83-6FD4-95B8-E7E0A85E0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643"/>
            <a:ext cx="9144000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5B3F84-10E3-48FD-8347-860A94A43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8495" r="20856"/>
          <a:stretch/>
        </p:blipFill>
        <p:spPr>
          <a:xfrm>
            <a:off x="240015" y="607384"/>
            <a:ext cx="4331985" cy="39287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A63BAE1-1766-466A-9F6F-5CC301527F37}"/>
              </a:ext>
            </a:extLst>
          </p:cNvPr>
          <p:cNvSpPr txBox="1"/>
          <p:nvPr/>
        </p:nvSpPr>
        <p:spPr>
          <a:xfrm>
            <a:off x="4838167" y="515678"/>
            <a:ext cx="4065818" cy="6530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Mir bleibt jetzt nur noch ein großes DANKESCHÖN an: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Alle Radler und Radlerinnen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tollen Animateure auf den Bikes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Unser fleißiges Versorgungsteam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Erich Wassong und Mario Müller für die Bereitstellung der Räder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 all die vielen Helfer um das Event herum!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Euch allen und euren Familien wünsche ich ein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Glückliches NEUES JAHR 2025</a:t>
            </a:r>
          </a:p>
          <a:p>
            <a:r>
              <a:rPr lang="de-DE" sz="1600" i="1" dirty="0"/>
              <a:t>. </a:t>
            </a:r>
          </a:p>
          <a:p>
            <a:endParaRPr lang="de-DE" sz="1600" i="1" dirty="0"/>
          </a:p>
          <a:p>
            <a:r>
              <a:rPr lang="de-DE" sz="1600" i="1" dirty="0"/>
              <a:t>Hiermit wünsche ich euch allen ein glückliches NEUES JAHR 2025      </a:t>
            </a:r>
          </a:p>
          <a:p>
            <a:endParaRPr lang="de-DE" sz="1600" i="1" dirty="0"/>
          </a:p>
          <a:p>
            <a:r>
              <a:rPr lang="de-DE" sz="1600" i="1" dirty="0"/>
              <a:t>EUER HERBERT</a:t>
            </a:r>
          </a:p>
          <a:p>
            <a:pPr algn="l"/>
            <a:r>
              <a:rPr lang="de-DE" sz="1600" b="0" i="1" dirty="0">
                <a:solidFill>
                  <a:srgbClr val="333333"/>
                </a:solidFill>
                <a:effectLst/>
                <a:latin typeface="-apple-system"/>
              </a:rPr>
              <a:t>  </a:t>
            </a:r>
            <a:endParaRPr lang="de-DE" sz="1600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0310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F34E8-77EE-D1AE-1EC8-E06A9C706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A8F2DF-B715-D4C8-460D-F7A1F316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9F160A9-3CA9-D50A-6471-A13DC3DDB91B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05A7C44-5382-8135-A6EE-A09445AA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2" y="1239324"/>
            <a:ext cx="4619853" cy="26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D29241B-899B-45EA-A4BB-BBDFC6FEE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78" y="1239324"/>
            <a:ext cx="3558140" cy="26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0958D-FCD7-317D-34C7-D231F124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06B6450-D24D-233E-F711-8E4AA5C93BBC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C57793-83BA-0DE7-8DDD-7A3BA4F9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994"/>
            <a:ext cx="9144000" cy="41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ild, ClipArt enthält.&#10;&#10;Automatisch generierte Beschreibung">
            <a:extLst>
              <a:ext uri="{FF2B5EF4-FFF2-40B4-BE49-F238E27FC236}">
                <a16:creationId xmlns:a16="http://schemas.microsoft.com/office/drawing/2014/main" id="{D55CA2A4-3CEF-4F65-AFD8-AAF75BA32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23" y="1144905"/>
            <a:ext cx="5131154" cy="28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00D5-CBD5-AA57-96CF-CDF05FEC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9459A20-B101-E02B-1C75-DD200B3223EE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05C40E-8B4D-FFA3-2C0B-D93E89CF0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77282FC-2698-FFB1-7375-AF66B54BD35D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91A1BB-FDF7-8D3B-74A3-DF616B45274E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2500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öbelhaus Peter Wawer">
            <a:extLst>
              <a:ext uri="{FF2B5EF4-FFF2-40B4-BE49-F238E27FC236}">
                <a16:creationId xmlns:a16="http://schemas.microsoft.com/office/drawing/2014/main" id="{193986A1-3526-70AC-DDB2-A56BB178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" y="1386148"/>
            <a:ext cx="8149249" cy="23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4123-D889-C81A-1DEA-46F7AB33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4486888-ADA9-B02C-6701-B1D39AFB2E58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F83096-DD14-44BD-9578-4EB6B2A31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59" y="626957"/>
            <a:ext cx="5828281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ach enthält.&#10;&#10;Automatisch generierte Beschreibung">
            <a:extLst>
              <a:ext uri="{FF2B5EF4-FFF2-40B4-BE49-F238E27FC236}">
                <a16:creationId xmlns:a16="http://schemas.microsoft.com/office/drawing/2014/main" id="{4B2C028B-42EE-4F7E-8DE4-0624C1393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56" y="968879"/>
            <a:ext cx="6971887" cy="33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4C5AA-13D4-21FB-F104-0A68D9146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94973B-1B2B-2768-F476-DE3CB509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F0C3D65-EE89-CD5A-7F9B-BACB6407957A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6EB4A6-75BB-822C-A158-4A210E20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06" y="433553"/>
            <a:ext cx="6999891" cy="4343400"/>
          </a:xfrm>
          <a:prstGeom prst="rect">
            <a:avLst/>
          </a:prstGeom>
        </p:spPr>
      </p:pic>
      <p:pic>
        <p:nvPicPr>
          <p:cNvPr id="4" name="Grafik 3" descr="Ein Bild, das Person, Hochzeit, Im Haus, Ballon enthält.&#10;&#10;Automatisch generierte Beschreibung">
            <a:extLst>
              <a:ext uri="{FF2B5EF4-FFF2-40B4-BE49-F238E27FC236}">
                <a16:creationId xmlns:a16="http://schemas.microsoft.com/office/drawing/2014/main" id="{886F200B-89C3-8693-7018-13306D21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40" y="457200"/>
            <a:ext cx="7126015" cy="4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EB9D57C-3892-EE0E-79E6-E143FB12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9144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45F3B-169C-1A43-F29A-27BAFC531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903F73-D787-7E74-7DF0-59676673B41F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0B06BFC-85F8-ACA8-FAB5-1B59A0EB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78" y="657440"/>
            <a:ext cx="582828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A016075-90B6-4B47-898A-029397729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025"/>
            <a:ext cx="9144000" cy="39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4952-50C2-BF7E-FE3A-E833818A2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5A205B6-EE8C-78B3-38D1-8719F84D5F63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A06986-7F0B-B486-FC55-807BCFEC7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0409D6-3883-4A27-76B6-EE83B0C35D78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B8D0A4B-E3FE-9B5E-A238-1F1E31D2CA9C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4778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449CBAB-062F-35F0-CA1C-0908C94E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27" y="740420"/>
            <a:ext cx="4883545" cy="36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955D98-4B42-4C44-BC60-0BE460DF5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9" t="4377" r="8234" b="7212"/>
          <a:stretch/>
        </p:blipFill>
        <p:spPr>
          <a:xfrm>
            <a:off x="2275367" y="1370270"/>
            <a:ext cx="4890977" cy="32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9C581-930C-44C2-DF13-11BA8511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1ABB70A-E498-7D95-668D-0D897692504C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0D4AA2-B86B-2BF9-0364-26E6EAB7D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FA953BE-211C-1E7F-206A-30452FDECF9F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343D650-29E1-C4BD-1563-D8B0DB048D2D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8690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476296-16A4-E9B2-0FBC-7FAFAE324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48" y="1915185"/>
            <a:ext cx="5869103" cy="131313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E5B430-DC95-D838-B9B1-C7A0A8C3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5" y="2182253"/>
            <a:ext cx="5587004" cy="90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8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65CF4-92EB-E945-14CC-5C6B4E4CE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34B0085-CE76-A007-A1F1-8BDCF2D1D2AD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2050" name="Picture 2" descr="Schule der Zukunft – Integrierte Gesamtschule Friedrich Wilhelm ...">
            <a:extLst>
              <a:ext uri="{FF2B5EF4-FFF2-40B4-BE49-F238E27FC236}">
                <a16:creationId xmlns:a16="http://schemas.microsoft.com/office/drawing/2014/main" id="{9F026833-F7A0-264F-5F96-2ED5F1A8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96" y="557424"/>
            <a:ext cx="5989337" cy="423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hrift, Grafiken, Grafikdesign, Symbol enthält.&#10;&#10;Automatisch generierte Beschreibung">
            <a:extLst>
              <a:ext uri="{FF2B5EF4-FFF2-40B4-BE49-F238E27FC236}">
                <a16:creationId xmlns:a16="http://schemas.microsoft.com/office/drawing/2014/main" id="{A30BA4C7-68C9-A568-A8A6-A132ACDEB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9" y="526472"/>
            <a:ext cx="7313161" cy="4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3CBA5E-2E9A-41CF-B61B-377A27873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047" y="653034"/>
            <a:ext cx="3123881" cy="38519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BB119A-308D-4FF6-976A-9F8E08EB9B79}"/>
              </a:ext>
            </a:extLst>
          </p:cNvPr>
          <p:cNvSpPr txBox="1"/>
          <p:nvPr/>
        </p:nvSpPr>
        <p:spPr>
          <a:xfrm>
            <a:off x="4516648" y="703865"/>
            <a:ext cx="51934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world-fairplay-camp.de</a:t>
            </a:r>
          </a:p>
          <a:p>
            <a:pPr algn="ctr"/>
            <a:endParaRPr lang="de-DE" sz="3600" b="1" dirty="0"/>
          </a:p>
          <a:p>
            <a:pPr algn="ctr"/>
            <a:endParaRPr lang="de-DE" sz="3600" b="1" dirty="0"/>
          </a:p>
          <a:p>
            <a:pPr algn="ctr"/>
            <a:endParaRPr lang="de-DE" sz="3600" b="1" dirty="0"/>
          </a:p>
          <a:p>
            <a:pPr algn="ctr"/>
            <a:r>
              <a:rPr lang="de-DE" sz="2400" b="1" i="0" dirty="0">
                <a:solidFill>
                  <a:srgbClr val="37384E"/>
                </a:solidFill>
                <a:effectLst/>
                <a:latin typeface="-apple-system"/>
              </a:rPr>
              <a:t>World Fair Play Camp 2025</a:t>
            </a:r>
            <a:endParaRPr lang="de-DE" sz="2400" dirty="0">
              <a:solidFill>
                <a:srgbClr val="37384E"/>
              </a:solidFill>
              <a:latin typeface="-apple-system"/>
            </a:endParaRPr>
          </a:p>
          <a:p>
            <a:pPr algn="ctr"/>
            <a:r>
              <a:rPr lang="de-DE" sz="2400" b="0" i="0" dirty="0">
                <a:solidFill>
                  <a:srgbClr val="37384E"/>
                </a:solidFill>
                <a:effectLst/>
                <a:latin typeface="-apple-system"/>
              </a:rPr>
              <a:t>28.06.- 04.07.2025</a:t>
            </a:r>
          </a:p>
          <a:p>
            <a:pPr algn="ctr"/>
            <a:endParaRPr lang="de-DE" sz="2400" b="0" i="0" dirty="0">
              <a:solidFill>
                <a:srgbClr val="37384E"/>
              </a:solidFill>
              <a:effectLst/>
              <a:latin typeface="-apple-system"/>
            </a:endParaRPr>
          </a:p>
          <a:p>
            <a:pPr algn="ctr"/>
            <a:r>
              <a:rPr lang="de-DE" sz="1600" b="0" i="0" dirty="0">
                <a:solidFill>
                  <a:srgbClr val="37384E"/>
                </a:solidFill>
                <a:effectLst/>
                <a:latin typeface="-apple-system"/>
              </a:rPr>
              <a:t>Sechs Themenrouten (ca. 90 KM)</a:t>
            </a:r>
            <a:br>
              <a:rPr lang="de-DE" sz="1600" b="0" i="0" dirty="0">
                <a:solidFill>
                  <a:srgbClr val="37384E"/>
                </a:solidFill>
                <a:effectLst/>
                <a:latin typeface="-apple-system"/>
              </a:rPr>
            </a:br>
            <a:r>
              <a:rPr lang="de-DE" sz="1400" b="0" i="0" dirty="0">
                <a:solidFill>
                  <a:srgbClr val="37384E"/>
                </a:solidFill>
                <a:effectLst/>
                <a:latin typeface="-apple-system"/>
              </a:rPr>
              <a:t>vom Gymnasium Würselen aus</a:t>
            </a:r>
            <a:endParaRPr lang="de-DE" sz="16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62F4B5-C66E-B437-AFD5-6777B9D47C7C}"/>
              </a:ext>
            </a:extLst>
          </p:cNvPr>
          <p:cNvSpPr txBox="1"/>
          <p:nvPr/>
        </p:nvSpPr>
        <p:spPr>
          <a:xfrm>
            <a:off x="602898" y="3824209"/>
            <a:ext cx="4576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 dirty="0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E0C2C8-D1E3-8896-CEE8-3F44B420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136" y="1428418"/>
            <a:ext cx="1207974" cy="118678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99B2AD1-5F10-FD9E-3EAA-EDD08644700C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103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D85E-2521-4543-4C29-756F1513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5EC99D-9906-4424-0CCF-17F32FB7C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98B0352-A003-EBC6-18B0-437BF70EDE49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6CE6A20-2359-D73A-DE3E-F65DB20BA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30" y="961125"/>
            <a:ext cx="5823340" cy="32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8973-6F26-0F61-8D29-3EF05CC98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5C9D957-C2E5-8CFC-CEB1-0860B215B3AD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A36929-4188-19C9-4B20-3D957735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59" y="608668"/>
            <a:ext cx="5828281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57692AE-DB0B-49DB-82BD-F5F29CF6A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1828800"/>
            <a:ext cx="57721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7E24-BC4F-3217-2D0E-9D22D05F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AFE6F01-9DD7-FA56-4810-861BD45480B1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88D292-077D-7362-461E-67F2E42AF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F17CB96-245B-408D-1C15-F7A43DCD980E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F1C5A49-9A6F-CF68-741C-01376A1C8FA9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2360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5AE8857-69D1-46A8-EE3B-C27132EAE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9223" y="1190084"/>
            <a:ext cx="4605553" cy="27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6D50BB4-6A90-DF49-C4E2-A513D9ABB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790986"/>
            <a:ext cx="8267700" cy="35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93CF41B-A277-452C-80FA-DE3CF72C5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6" y="695190"/>
            <a:ext cx="4556748" cy="37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706FB-0655-C6FC-B4A1-88009BA6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00C771-4E66-B1F3-7B35-3B3B185C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F6916A2-72A7-7958-95B9-F817B64D3873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9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0345F7-CB0E-3D73-0ADF-51693A8A6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33" y="1612681"/>
            <a:ext cx="4979534" cy="19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BAA89A8-DEAD-5A5A-6051-6E4E9A67E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92" y="1419646"/>
            <a:ext cx="6727616" cy="23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63FA3-78A4-0161-2626-6D28B846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F7CC190-5C71-32BE-DC42-408A57359EC5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7FD074-3C8F-DC22-8104-D74F5D3E9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0" y="469556"/>
            <a:ext cx="7333992" cy="43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20F108-65B3-1E14-C0DD-1146D595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08" y="831453"/>
            <a:ext cx="6071983" cy="3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592F-E6C0-53C5-DC7B-6ADD72F9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7A26101-D6D3-67F8-17A1-4EEBDD3EF315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A70F5F-7C41-E167-60DE-E8357FE17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98A3EB4-094F-6C1C-4C42-FEDB004929E0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C16C170-C797-21BB-A1F7-C4E12FA5D0F3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8909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">
            <a:extLst>
              <a:ext uri="{FF2B5EF4-FFF2-40B4-BE49-F238E27FC236}">
                <a16:creationId xmlns:a16="http://schemas.microsoft.com/office/drawing/2014/main" id="{1D69340A-CB3A-FD9D-E3CA-25706F129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71" y="958465"/>
            <a:ext cx="3163902" cy="3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2EF30-4F5D-9628-4C23-90F96EBB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5A0885-98E9-9F90-596A-64C1AEC40ABA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DAAE57-A9B8-B010-D990-142CA70A2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2" y="434917"/>
            <a:ext cx="8157155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3E9B7A4-1216-B48A-BBC3-91BABB88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28" y="762000"/>
            <a:ext cx="7039303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2D159-B0E7-5A43-3A65-4878749B1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E9D0AF-EE6F-AB3F-1CD9-A32247C2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A8E3401-332C-3B3C-4F5A-22A88289F34C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93DF9F-5AEA-4451-BDA2-9175BD650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42" y="834324"/>
            <a:ext cx="6177515" cy="3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0266B9D-3DB6-494B-A5B0-F8F45CCD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96" y="549413"/>
            <a:ext cx="4058408" cy="40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A3B65E-BAA5-497A-B09D-46F7AB27B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3" y="963463"/>
            <a:ext cx="4213019" cy="5566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066672-A4E3-4A29-8A74-1CC6029AD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9" y="1198156"/>
            <a:ext cx="3662918" cy="27471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6B5435-DAE3-43D3-816F-F744C9F4E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81" y="1520121"/>
            <a:ext cx="4213019" cy="27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27AD22A-B8B6-5B6C-5A7D-0687DBD9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523875"/>
            <a:ext cx="72580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2D0D2-CD36-0E2D-3207-18E4AC806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DBA0ED2-CB48-437A-CE2E-524F928CB889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529925-027B-D80E-DD79-6AD524385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D2E6137-8DE0-DDA2-BF99-3E18863BC2D0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571614-63AB-7A88-23CE-FC017EBB16D8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0498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2AC7F791-10C8-0781-3008-29AF6EF94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655"/>
            <a:ext cx="9144000" cy="21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hlinkClick r:id="" action="ppaction://ole?verb=0"/>
            <a:extLst>
              <a:ext uri="{FF2B5EF4-FFF2-40B4-BE49-F238E27FC236}">
                <a16:creationId xmlns:a16="http://schemas.microsoft.com/office/drawing/2014/main" id="{99267678-5A77-2C33-1689-BDF6FAAB86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558845"/>
              </p:ext>
            </p:extLst>
          </p:nvPr>
        </p:nvGraphicFramePr>
        <p:xfrm>
          <a:off x="626076" y="601249"/>
          <a:ext cx="7801232" cy="401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1981" imgH="2572652" progId="PowerPoint.Show.12">
                  <p:embed/>
                </p:oleObj>
              </mc:Choice>
              <mc:Fallback>
                <p:oleObj name="Presentation" r:id="rId2" imgW="4571981" imgH="2572652" progId="PowerPoint.Show.12">
                  <p:embed/>
                  <p:pic>
                    <p:nvPicPr>
                      <p:cNvPr id="2" name="Objek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9267678-5A77-2C33-1689-BDF6FAAB8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6076" y="601249"/>
                        <a:ext cx="7801232" cy="4011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56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47C5B-E44C-BC40-9608-BF21EDAA3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C506AA9-29DE-1E37-7A9E-420077582398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5" name="Grafik 4" descr="Ein Bild, das Sport, Kurzhantel, Schwarzweiß enthält.&#10;&#10;Automatisch generierte Beschreibung">
            <a:extLst>
              <a:ext uri="{FF2B5EF4-FFF2-40B4-BE49-F238E27FC236}">
                <a16:creationId xmlns:a16="http://schemas.microsoft.com/office/drawing/2014/main" id="{ADAE0178-37E6-6CBB-B170-52B94F947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3" y="604837"/>
            <a:ext cx="5473874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EB73-9434-D027-E0B2-5FD9A1A01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71B7CA-4A0E-54E9-9462-ABDD7B235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1F4B1B5-1D52-D5D8-8BBB-38CD4CF8A9BA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0B8997-8158-473F-8351-8A6EECDAA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00" r="38462" b="4636"/>
          <a:stretch/>
        </p:blipFill>
        <p:spPr>
          <a:xfrm>
            <a:off x="2746651" y="3488646"/>
            <a:ext cx="3650698" cy="100059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1D2ACA-03A0-4EDD-A510-F6406E4B0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9" r="2130"/>
          <a:stretch/>
        </p:blipFill>
        <p:spPr>
          <a:xfrm>
            <a:off x="1334387" y="676375"/>
            <a:ext cx="5619306" cy="281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08AD65D-E7EF-969E-8527-9002B038B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48" y="826477"/>
            <a:ext cx="5570503" cy="34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ahrzeug, Rad, Landfahrzeug, draußen enthält.&#10;&#10;Automatisch generierte Beschreibung">
            <a:extLst>
              <a:ext uri="{FF2B5EF4-FFF2-40B4-BE49-F238E27FC236}">
                <a16:creationId xmlns:a16="http://schemas.microsoft.com/office/drawing/2014/main" id="{05A6C939-7A4B-3A28-F259-3EEC4531C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6" y="554509"/>
            <a:ext cx="7172411" cy="40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10281-253D-6CDF-D686-DFA491E9D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615FB23-38F8-B165-22F0-11D0D67EFF4A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2774A0-1C34-4A77-C151-EA2B178CE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77C02BC-9B5B-C873-CF04-B3B4EC995928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0E0C77-2156-352A-1258-173C7C5AECB6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9913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32946-40B5-3AD4-8BAD-F6D77B8BB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57" y="1427615"/>
            <a:ext cx="6397486" cy="22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DEEB7E76-1706-F3FC-8A68-9DEEC16D2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431882"/>
              </p:ext>
            </p:extLst>
          </p:nvPr>
        </p:nvGraphicFramePr>
        <p:xfrm>
          <a:off x="1231900" y="1363663"/>
          <a:ext cx="6680200" cy="241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79440" imgH="2413800" progId="">
                  <p:embed/>
                </p:oleObj>
              </mc:Choice>
              <mc:Fallback>
                <p:oleObj r:id="rId2" imgW="6679440" imgH="2413800" progId="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DEEB7E76-1706-F3FC-8A68-9DEEC16D2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1900" y="1363663"/>
                        <a:ext cx="6680200" cy="2414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3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3D83AC-70C7-4E57-A8FD-34CB305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95" y="721685"/>
            <a:ext cx="6578009" cy="37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hild, Straße, Gerät enthält.&#10;&#10;Automatisch generierte Beschreibung">
            <a:extLst>
              <a:ext uri="{FF2B5EF4-FFF2-40B4-BE49-F238E27FC236}">
                <a16:creationId xmlns:a16="http://schemas.microsoft.com/office/drawing/2014/main" id="{54F9FC66-E71E-8B00-63ED-3496B1641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5" y="1274444"/>
            <a:ext cx="7721789" cy="25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09073-2AC4-9C11-AF14-F1F6412C4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71C12D-7DC5-F064-4907-2634C0AA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CB144D0-27B1-1930-C63A-102B5CABE53B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59929-8E4E-EBCD-E604-84A5EED4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838D09-35AA-A634-1223-73CE9DC7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876425"/>
            <a:ext cx="67722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80F1A4C-7AB0-65C7-20B8-476C788E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97" y="534429"/>
            <a:ext cx="7243806" cy="40746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097CD2-F65C-00D0-B82B-E29C8F9B1553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4745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50495-08F1-C46A-0933-36A6803B1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1F8AE112-CE9E-9F31-7065-093D1434C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149"/>
            <a:ext cx="9144000" cy="26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6B4FF-420D-7832-366A-4E023A58A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297D0B6-98D7-DBBF-6A52-637E96C296F3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8806C1-AD42-8EA6-C44B-5E9784D79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265356A-4220-C46C-BC9F-82D4DDB6BBCC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76817A-F03B-1E5E-343A-EB742524C194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87590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D61BA28-9808-8B60-BB37-CD4B8F70F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" y="477774"/>
            <a:ext cx="8226552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7833BCB-96DC-9D12-47EF-83274561E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23809"/>
              </p:ext>
            </p:extLst>
          </p:nvPr>
        </p:nvGraphicFramePr>
        <p:xfrm>
          <a:off x="1788743" y="675187"/>
          <a:ext cx="56896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117952" imgH="10797235" progId="Acrobat.Document.DC">
                  <p:embed/>
                </p:oleObj>
              </mc:Choice>
              <mc:Fallback>
                <p:oleObj name="Acrobat Document" r:id="rId2" imgW="15117952" imgH="10797235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7833BCB-96DC-9D12-47EF-83274561E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8743" y="675187"/>
                        <a:ext cx="56896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7373AA9-5427-8200-DE19-E6BD6B47A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259826"/>
            <a:ext cx="6781800" cy="26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82C33-682E-DE35-4B9D-9ED3D4F90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E50EDD3-7342-259B-20A4-58521ED1E24D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094679-0C4A-9130-9520-5AD1BABD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31C75DC-CBCA-1E29-0594-D9AFE32CC887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288B0D-D85E-0AEB-47A5-FC35F133C194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8439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1DA4C-492D-1F48-924F-9DE63738E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095681-B91D-13B0-76B8-C282F713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2BB38C-06D1-A5EB-C6EF-5CBF32D9585C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7AEF8-10CB-4FAE-A7E9-621128796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20" y="651764"/>
            <a:ext cx="5404759" cy="38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1440E-F159-4168-9CAD-A3F814959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3D56837-EDFF-3F35-A9B3-6A9CFFDCA184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B477B3-ABB7-CEC0-CB24-5AE22313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2865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9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F88FCD1-58D2-FC78-0C33-9CE1072E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74" y="1854289"/>
            <a:ext cx="3593651" cy="14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6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66EF9-810E-9C88-9905-51B7418D7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336B517-51F1-BFA5-9C58-DDE7D550B0CD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989847-DA19-D511-A582-FE7A0A350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705D91D-605D-488B-E6D3-F2234ED0A1BE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E4D6B3-5EFE-3A11-4BBD-544A705FE83C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6689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2F25F6C-E1EE-18D3-FA7F-2B2A7304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1" y="365626"/>
            <a:ext cx="8263943" cy="45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5A1F0-C584-98DE-83DC-058C12139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ADE05C-BF3B-4486-98FC-B5B90044B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2" y="880633"/>
            <a:ext cx="3502243" cy="33112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AEB8842-7683-99B8-1FB7-4F30AD8A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655" y="880633"/>
            <a:ext cx="5557345" cy="331904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7A87ADD-AA5A-1FBB-711F-3CBBB9F09BE3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7047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396DEE-E653-045D-3981-985F907D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38" y="1021492"/>
            <a:ext cx="4835611" cy="316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50F4-42E6-A0B1-209D-453DF88F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EDF978-21FD-36B2-44F3-0D0A8EC68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F108944-F9EA-2BAB-1E17-A176AE40D7CC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7CDDF522-C5B0-1B94-68BD-9DF6D5D18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9" y="482599"/>
            <a:ext cx="4130566" cy="4178300"/>
          </a:xfrm>
          <a:prstGeom prst="rect">
            <a:avLst/>
          </a:prstGeom>
        </p:spPr>
      </p:pic>
      <p:pic>
        <p:nvPicPr>
          <p:cNvPr id="6" name="Grafik 5" descr="Ein Bild, das Text, Schrift, Design enthält.&#10;&#10;Automatisch generierte Beschreibung">
            <a:extLst>
              <a:ext uri="{FF2B5EF4-FFF2-40B4-BE49-F238E27FC236}">
                <a16:creationId xmlns:a16="http://schemas.microsoft.com/office/drawing/2014/main" id="{2EB85B9C-0F33-86F2-BDD4-86684071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28" y="543910"/>
            <a:ext cx="4035972" cy="40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CD2762-78E7-E294-DF21-A062C62E4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67" y="1808268"/>
            <a:ext cx="5836065" cy="15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047942-A174-6C51-9C0F-5F8D92244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60" y="610109"/>
            <a:ext cx="2945479" cy="3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EE3E629-B0D7-9E29-7196-F441D0E9B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793" y="1072607"/>
            <a:ext cx="5224401" cy="194769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F2961C5-BA93-42D2-86F4-8496A1B69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923703"/>
            <a:ext cx="9144000" cy="32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4C626-06F0-0486-3632-8231D788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ABE483D-A8BA-6391-32E3-8CCFBB21CDB7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06D23F-2165-36C2-A7E6-8C9440516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3CB9A04-3AD0-8C46-63AC-873E45B6DD8F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4CBB614-0167-F838-9AAF-7D98B8A8573A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6153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0C1913-B553-4A4A-B692-F7CA1F3EA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" y="1428693"/>
            <a:ext cx="8854154" cy="22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50F4-7D37-2153-1853-6A9B2942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8C4564-C931-3B33-D7DC-0BA167686EF9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CC8C97-D4A1-D840-A87B-2380E7B22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575441"/>
            <a:ext cx="4419600" cy="41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A56BD-8344-0E73-82CC-C81F3D7A2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1A7C2CC-C5A0-C628-906B-EC29B753B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894726"/>
              </p:ext>
            </p:extLst>
          </p:nvPr>
        </p:nvGraphicFramePr>
        <p:xfrm>
          <a:off x="1857485" y="478133"/>
          <a:ext cx="55149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6413241" imgH="12092919" progId="Acrobat.Document.DC">
                  <p:embed/>
                </p:oleObj>
              </mc:Choice>
              <mc:Fallback>
                <p:oleObj name="Acrobat Document" r:id="rId2" imgW="16413241" imgH="12092919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F1A7C2CC-C5A0-C628-906B-EC29B753B5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7485" y="478133"/>
                        <a:ext cx="55149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90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11A49-EB7C-ECEF-A619-37C2F7602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E303A4-25BE-D34A-5B93-AB81403DB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9161300-ECCA-F461-DE3F-931864D895E0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14F5B-E9FD-4683-12C9-05A6618D3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4A6A65D5-D889-7A8C-B641-97A40ECC1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36" y="873579"/>
            <a:ext cx="4122964" cy="32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55C41-9EA5-4B41-4F35-1FDEDA8FA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B5D51EAF-0AD8-E1A3-280E-8D6ED91998EB}"/>
              </a:ext>
            </a:extLst>
          </p:cNvPr>
          <p:cNvSpPr txBox="1"/>
          <p:nvPr/>
        </p:nvSpPr>
        <p:spPr>
          <a:xfrm>
            <a:off x="1626781" y="40380"/>
            <a:ext cx="54970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/>
              <a:t>Lernräume für die Schule der Zukunft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E67499-3E77-385A-781E-1CDF01AB13C5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79EBC5-6E84-5376-223A-C46C2AC76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2865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C42FA47-F7B9-9FB2-67E4-2F0084CAF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7" y="1269124"/>
            <a:ext cx="4816366" cy="23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9BF6-E326-64DD-DEAE-D49C6504F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8786B7E-BE6A-E721-4845-3DEAFF121874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22EADE4-B28D-C0AD-05C0-9A998032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59" y="645247"/>
            <a:ext cx="5828281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42C0-A43D-0F96-7979-1957DD5DD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1D8DAC1-A9E1-80F9-6C9A-DE518FB5FBE8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FB3B00-C7CF-EA67-DC57-181E3C42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F18FB2-902C-A169-F4EA-81005ADD37E0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3C21C8-7A64-6359-FCA3-799DBB9CB643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8453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94B5-C35B-530A-9C2C-5C34FB76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D03B73-1B2D-497B-8B3D-33C8D790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124" y="497359"/>
            <a:ext cx="3079689" cy="43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chrift, Text, Kalligrafie, Grafiken enthält.&#10;&#10;Automatisch generierte Beschreibung">
            <a:extLst>
              <a:ext uri="{FF2B5EF4-FFF2-40B4-BE49-F238E27FC236}">
                <a16:creationId xmlns:a16="http://schemas.microsoft.com/office/drawing/2014/main" id="{C6E8E8B0-D5BC-0C06-F670-DB7A44C8A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5" y="1253359"/>
            <a:ext cx="3716387" cy="2396357"/>
          </a:xfrm>
          <a:prstGeom prst="rect">
            <a:avLst/>
          </a:prstGeom>
        </p:spPr>
      </p:pic>
      <p:pic>
        <p:nvPicPr>
          <p:cNvPr id="13" name="Grafik 12" descr="Ein Bild, das Kreis, Symbol enthält.&#10;&#10;Automatisch generierte Beschreibung">
            <a:extLst>
              <a:ext uri="{FF2B5EF4-FFF2-40B4-BE49-F238E27FC236}">
                <a16:creationId xmlns:a16="http://schemas.microsoft.com/office/drawing/2014/main" id="{CC85CABC-3EF2-28A5-2B5B-428E0053B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73" y="1033941"/>
            <a:ext cx="2920635" cy="29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BAD7A6E-B8B6-9AB1-4F63-F1FE7BF09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655"/>
            <a:ext cx="9144000" cy="38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041509-1F6C-8D82-049F-4867E6530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" y="1837182"/>
            <a:ext cx="8223504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1D609-A874-7E1B-3D62-C847AF56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0698B5-7ABE-5849-1A4D-73E308AC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09" y="1325260"/>
            <a:ext cx="6787055" cy="23105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4477CFF-A0D5-0DBC-9A59-93CC9E065B7B}"/>
              </a:ext>
            </a:extLst>
          </p:cNvPr>
          <p:cNvSpPr txBox="1"/>
          <p:nvPr/>
        </p:nvSpPr>
        <p:spPr>
          <a:xfrm>
            <a:off x="982615" y="1960026"/>
            <a:ext cx="519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Salentin</a:t>
            </a:r>
            <a:endParaRPr lang="de-DE" sz="240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62FEEDF-9454-F74D-0008-DA4241673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03356"/>
              </p:ext>
            </p:extLst>
          </p:nvPr>
        </p:nvGraphicFramePr>
        <p:xfrm>
          <a:off x="1155605" y="1517969"/>
          <a:ext cx="7170738" cy="185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170045" imgH="1859124" progId="Acrobat.Document.DC">
                  <p:embed/>
                </p:oleObj>
              </mc:Choice>
              <mc:Fallback>
                <p:oleObj name="Acrobat Document" r:id="rId2" imgW="7170045" imgH="1859124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62FEEDF-9454-F74D-0008-DA4241673D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5605" y="1517969"/>
                        <a:ext cx="7170738" cy="185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0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B850E9D0-FDE2-40A5-B23B-6C76256FED71}"/>
              </a:ext>
            </a:extLst>
          </p:cNvPr>
          <p:cNvSpPr txBox="1"/>
          <p:nvPr/>
        </p:nvSpPr>
        <p:spPr>
          <a:xfrm>
            <a:off x="1626781" y="40380"/>
            <a:ext cx="54970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/>
              <a:t>Lernräume für die Schule der Zukunft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971E98-D6DC-596C-6F06-C35EE636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2291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E71699F-7B61-1083-D3D8-BDB16BA97801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 geht gute Schule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1446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CF6DEC6-4B96-3597-6A49-4672A66D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533525"/>
            <a:ext cx="5715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3856F-D510-C3B6-6BB8-D1ED0DCE1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1249A3A-E844-C085-A86C-0097CF391515}"/>
              </a:ext>
            </a:extLst>
          </p:cNvPr>
          <p:cNvSpPr txBox="1"/>
          <p:nvPr/>
        </p:nvSpPr>
        <p:spPr>
          <a:xfrm>
            <a:off x="1975295" y="4001617"/>
            <a:ext cx="519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5208"/>
                </a:solidFill>
              </a:rPr>
              <a:t>world-fairplay-camp.de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7EB519-AEAD-3F31-C313-90883FDA1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058" y="472834"/>
            <a:ext cx="3123881" cy="3851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217111E-1DCC-23CF-5448-D818BF017AC1}"/>
              </a:ext>
            </a:extLst>
          </p:cNvPr>
          <p:cNvSpPr txBox="1"/>
          <p:nvPr/>
        </p:nvSpPr>
        <p:spPr>
          <a:xfrm>
            <a:off x="2539090" y="3670385"/>
            <a:ext cx="406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>
                <a:solidFill>
                  <a:srgbClr val="333333"/>
                </a:solidFill>
                <a:effectLst/>
                <a:latin typeface="-apple-system"/>
              </a:rPr>
              <a:t> Wir haben verstanden, packen wir`s an !  </a:t>
            </a:r>
            <a:endParaRPr lang="de-DE" b="0" i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D5A86C7-5AD5-B00B-BB77-5204F9B2CD94}"/>
              </a:ext>
            </a:extLst>
          </p:cNvPr>
          <p:cNvSpPr txBox="1"/>
          <p:nvPr/>
        </p:nvSpPr>
        <p:spPr>
          <a:xfrm>
            <a:off x="1705895" y="4732338"/>
            <a:ext cx="57322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Herbert dankt seinen langjährigen Unterstützern</a:t>
            </a:r>
            <a:endParaRPr lang="de-DE" sz="1200" b="0" i="0" dirty="0">
              <a:solidFill>
                <a:srgbClr val="37384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4449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483</Words>
  <Application>Microsoft Office PowerPoint</Application>
  <PresentationFormat>Bildschirmpräsentation (16:9)</PresentationFormat>
  <Paragraphs>100</Paragraphs>
  <Slides>108</Slides>
  <Notes>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108</vt:i4>
      </vt:variant>
    </vt:vector>
  </HeadingPairs>
  <TitlesOfParts>
    <vt:vector size="118" baseType="lpstr">
      <vt:lpstr>Algerian</vt:lpstr>
      <vt:lpstr>-apple-system</vt:lpstr>
      <vt:lpstr>Aptos</vt:lpstr>
      <vt:lpstr>Arial</vt:lpstr>
      <vt:lpstr>Calibri</vt:lpstr>
      <vt:lpstr>Calibri Light</vt:lpstr>
      <vt:lpstr>Lato</vt:lpstr>
      <vt:lpstr>Office</vt:lpstr>
      <vt:lpstr>Presentation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Harings</dc:creator>
  <cp:lastModifiedBy>Herbert Ehlen</cp:lastModifiedBy>
  <cp:revision>27</cp:revision>
  <dcterms:created xsi:type="dcterms:W3CDTF">2022-01-13T22:00:26Z</dcterms:created>
  <dcterms:modified xsi:type="dcterms:W3CDTF">2024-12-21T11:49:48Z</dcterms:modified>
</cp:coreProperties>
</file>